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0" r:id="rId4"/>
    <p:sldId id="259" r:id="rId5"/>
    <p:sldId id="256" r:id="rId6"/>
    <p:sldId id="261" r:id="rId7"/>
    <p:sldId id="262" r:id="rId8"/>
    <p:sldId id="279" r:id="rId9"/>
    <p:sldId id="263" r:id="rId10"/>
    <p:sldId id="277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00C9B-02D0-184E-B610-0A35B247C0B2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002C9-F565-9843-BB59-072D7AD62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23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002C9-F565-9843-BB59-072D7AD629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2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845A0-6EA4-D444-884D-8F636F5DF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D9045-6FF6-9341-A1AF-9F53FF2C5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32549-78E0-2643-974C-2D8824294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67F25-8730-4A40-BF76-C0CDE0AF3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50B6B-CEBF-7D4B-A689-1536B6FF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75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7938-02FE-9843-A4F4-49934134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3D619-DD26-C84A-A05A-0188C088D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5B25-DDC2-5F4C-9631-2639D4DB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D44F2-EED1-A047-A3EC-ACC6EFF3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B6922-6AF0-C749-B0B8-830AA67E0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1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177DD-482A-A242-A389-5C075EA90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62DD5-EB08-3F4A-BD80-6390C00B7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A9B8A-7A75-9441-BA0A-1BAFC0626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82B36-BE2A-CF40-B1CF-E0A8D7B24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07685-7C8E-F347-9126-9907DDADF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76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704D8-35FE-C545-A1EF-0068AB8A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03452-98A3-5C42-AFCE-A75612454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D907D-36A5-5845-86B1-FD084E288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883FB-5B2B-FA45-AA63-DF72EC83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E5424-9435-974F-89AC-023179A0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1BE82-3ADD-B14A-A53D-7F894301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8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041C-56F7-2D47-BE9E-32D250EFB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B569B-96F3-D14B-8820-3AF84D624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EC756-433B-904F-8097-25C027382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1B299-4DF8-DF4C-8D79-F0F43F7E0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52E05F-874A-EC42-B838-2F97AD5B6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309B8E-05F2-694B-AA4E-6F3E45DA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CE2462-F5A1-EA4D-9A65-AD49B18A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8D5F0B-94D3-C843-A405-203B71DFB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2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E419-3265-BA4B-A4DF-7ACD447E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ADD531-08B4-334A-8E9A-88AF69D67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3762E-3043-2C4E-915D-BFA230056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E647B-FFA5-7040-8F0E-E3FE37DDA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7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86A04-38A0-C14C-9661-D040443E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D63893-0AF8-744E-B050-EEE94D991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1788E-A620-AD45-AD8A-874E7AFA6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60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881D-6947-7D43-BB84-FFB21ADA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A81EF-AE5A-AB41-B7F4-2E8CACA56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50AF3-759E-6B44-B6D2-D7959479E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75125-F84B-2A48-ABA9-1952CB40D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10B09-E9E5-1A40-BB69-FA3D49DC7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22816-8A90-DB4B-B9F2-E9782B39D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5C100-9C6A-7D43-B2A5-4080E4683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7BB82D-154C-C442-9960-4426CD102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29278-130C-544C-B601-F8264EDA0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24B5B-5033-604B-B55D-1D81ED51A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EA93C-0362-1A49-87D1-C82DCEE88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BE2F5-6F87-5847-82F1-741EAB2A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00CF-D2F9-F44C-AC63-C7680D5D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929D43-E724-F94F-B7B9-3B4C5E74C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3CB9A-483A-0541-BFFB-832930CFE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073A-D2E0-654D-A5DD-F0AB5720A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C49F2-9339-A744-AE45-5E8FFBCC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3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C583F1-EB1E-1A4F-B97A-67C89DFDE7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244D-FF8A-6942-970E-3CCB5987C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9B031-371B-0241-B9F6-0A26E8EB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B955A-4516-754C-80C2-54A6C9AA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155A4-81D5-604B-81F1-1E6AF594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5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1F62C1-5352-B745-986F-E0DDE266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0836B-F4B9-4C4D-83D1-766F96B2C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C46CB-FBB5-424A-B319-0E680F504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10148-285B-4943-B181-4A864AF309BE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08FAA-C9C5-F747-A2D4-D165473A7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C7F25-A668-7C4D-AC59-E5F26D01C1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3320-6286-1045-9989-EF4BD394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6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DD0BDB4A-1D7A-BE48-8800-5ECE8C560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976" y="8266"/>
            <a:ext cx="7028330" cy="684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3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457AB-3B4B-2A49-B68F-7E1FCFDEF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6" y="4482353"/>
            <a:ext cx="6127375" cy="2393576"/>
          </a:xfrm>
        </p:spPr>
        <p:txBody>
          <a:bodyPr/>
          <a:lstStyle/>
          <a:p>
            <a:r>
              <a:rPr lang="en-GB"/>
              <a:t>According to insurance outlooks in Africa by KPMG,Ernest and Young, PWC and Delloite.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FA262E-84A7-2044-8470-6FF70315F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9" y="0"/>
            <a:ext cx="5894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9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3FBC1A7-3E2A-4A4E-B785-7F715EFE2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65" y="-89647"/>
            <a:ext cx="12832311" cy="72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49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13FE67-0496-B0B8-55C3-1F8FF128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1" y="31846"/>
            <a:ext cx="12249151" cy="682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8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FA9854-156B-A14D-8B92-333A02493173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9423" r="-202"/>
          <a:stretch/>
        </p:blipFill>
        <p:spPr>
          <a:xfrm>
            <a:off x="0" y="0"/>
            <a:ext cx="12192000" cy="68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59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>
            <a:extLst>
              <a:ext uri="{FF2B5EF4-FFF2-40B4-BE49-F238E27FC236}">
                <a16:creationId xmlns:a16="http://schemas.microsoft.com/office/drawing/2014/main" id="{73FC1BBD-2434-724C-A632-A2CDD3783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" t="255" r="10271"/>
          <a:stretch/>
        </p:blipFill>
        <p:spPr>
          <a:xfrm>
            <a:off x="-251012" y="0"/>
            <a:ext cx="12443012" cy="72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6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7C2C8AA7-9D0D-784C-9A40-77F413D70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4" y="1"/>
            <a:ext cx="12346079" cy="691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60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D99E49C-530A-FE9D-4714-1DA3483D0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7" y="143436"/>
            <a:ext cx="12084423" cy="70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51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00F8928-C48B-942F-4E17-88C6A5C11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572"/>
            <a:ext cx="12532659" cy="704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0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B1B1-9174-44E8-A7B2-0CB713D3D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5" y="1"/>
            <a:ext cx="12349513" cy="1643160"/>
          </a:xfrm>
        </p:spPr>
        <p:txBody>
          <a:bodyPr/>
          <a:lstStyle/>
          <a:p>
            <a:r>
              <a:rPr lang="en-US" dirty="0"/>
              <a:t>Our Core Team.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4E0FDF-AE63-4808-938F-A4E7F2648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30987"/>
            <a:ext cx="2663602" cy="266049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6D21E1-2698-4468-94C0-C4403459A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79" y="1526461"/>
            <a:ext cx="2737211" cy="2737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411EC-D1E1-4389-9A3B-4FF49331B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384" y="1554453"/>
            <a:ext cx="2581977" cy="27612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E59C05-23E3-4220-A911-85583B2AFA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096" y="1536679"/>
            <a:ext cx="2663603" cy="27612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CD4093-2884-49FC-9531-CC56C09978C1}"/>
              </a:ext>
            </a:extLst>
          </p:cNvPr>
          <p:cNvSpPr txBox="1"/>
          <p:nvPr/>
        </p:nvSpPr>
        <p:spPr>
          <a:xfrm>
            <a:off x="-57166" y="4534795"/>
            <a:ext cx="12191527" cy="2599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JOEL KIPKORIR . 	         BRIAN BALIAT.		   MAUREEN KIBOI.	         ALLAN WAFULA.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Co-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Founder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&amp; CEO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.             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CTO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 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Bsc Computer Sc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.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             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COO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 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Bsc Actuarial Sc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.                  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Bsc I.T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              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Designer.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err="1">
                <a:solidFill>
                  <a:prstClr val="black"/>
                </a:solidFill>
                <a:latin typeface="Calibri" panose="020F0502020204030204"/>
              </a:rPr>
              <a:t>Bsc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Actuarial</a:t>
            </a: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 Sc.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        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                                            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	   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773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50A9EE1D-36AD-D341-81A6-E55355619F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9706"/>
          <a:stretch/>
        </p:blipFill>
        <p:spPr>
          <a:xfrm>
            <a:off x="17930" y="48832"/>
            <a:ext cx="12012705" cy="680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3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Core Team.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Kipkorir</dc:creator>
  <cp:lastModifiedBy>Joel Kipkorir</cp:lastModifiedBy>
  <cp:revision>11</cp:revision>
  <dcterms:created xsi:type="dcterms:W3CDTF">2022-04-22T12:15:10Z</dcterms:created>
  <dcterms:modified xsi:type="dcterms:W3CDTF">2022-04-28T15:11:53Z</dcterms:modified>
</cp:coreProperties>
</file>